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56" r:id="rId4"/>
    <p:sldId id="259" r:id="rId5"/>
    <p:sldId id="258" r:id="rId6"/>
    <p:sldId id="261" r:id="rId7"/>
    <p:sldId id="265" r:id="rId8"/>
    <p:sldId id="264" r:id="rId9"/>
    <p:sldId id="271" r:id="rId10"/>
    <p:sldId id="270" r:id="rId11"/>
    <p:sldId id="268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854"/>
    <a:srgbClr val="092630"/>
    <a:srgbClr val="FDCB95"/>
    <a:srgbClr val="114B5F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סגנון כהה 1 - הדגשה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סגנון ביניים 4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סגנון ביניים 3 - הדגשה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B8AA-4506-D8B2-5DDC-B71CA79C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E83F373-A8CF-7751-87C9-6361AF1A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0A34367-A5FF-E781-C38B-44A1F7E70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D7F9F4-E551-370F-2A4A-FABC2ECE7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786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6264-9BF8-C2F0-1496-409E4A1F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D47B12-1D6D-B46F-2000-E822D3DC8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886E93C-0F97-15C6-4154-81915C06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1D78D4-7E48-44A7-6865-E95DF6B60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58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8B06-577F-B54A-BCD6-B00830A7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FDC9620-A628-F4F6-53D9-9CA0C844E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912A35-DB50-B21E-56F7-1434BC278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34778F3-BA70-195E-6737-FFFEE6E6F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331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88B0-FFB3-5C60-790E-4C682CF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BBD3DF-3857-C3B3-7006-D24538C90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54C0175-11FB-D664-592B-192E4141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BA8062-D12B-5A05-C21A-FF2FDDE3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8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DBFB-C380-AA4D-60D2-D3AE4403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B371928-1F72-204A-183B-1E3555C30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91D29F-B3B3-0F0E-87F0-9A1285CDB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803DD1-9A00-07FD-0FA7-26DF8319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8B4E-0DAD-43E5-4874-62A7B70A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A5B30-7265-9B40-324C-D2AAE7ED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741F5A-FB01-148B-D3AD-BC9C0016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127F05-8185-A121-195F-749C1028B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9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BDD2B-4855-09F9-5470-B4AEAC69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2D9723E-6DD0-5295-F56E-3255547C7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E3C7985-2D14-4A89-FE76-874AD0A71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B300796-8978-09FC-28B9-71EBB6EB6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30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ב'/שבט/תשפ"ה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microsoft.com/office/2007/relationships/hdphoto" Target="../media/hdphoto1.wdp"/><Relationship Id="rId9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microsoft.com/office/2007/relationships/hdphoto" Target="../media/hdphoto1.wdp"/><Relationship Id="rId9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DCBC0FA-3F5E-02D3-3A24-B56119C79D2F}"/>
              </a:ext>
            </a:extLst>
          </p:cNvPr>
          <p:cNvSpPr txBox="1"/>
          <p:nvPr/>
        </p:nvSpPr>
        <p:spPr>
          <a:xfrm>
            <a:off x="3672000" y="186079"/>
            <a:ext cx="1800000" cy="37457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USER MANUAL</a:t>
            </a:r>
            <a:endParaRPr lang="he-IL" sz="16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1C3B2-BF33-870C-0FA8-29B61429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2985ECB7-74EE-D32D-7F79-53C9BA4E6F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DFA2620-5598-424C-6A92-E43048BD78E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Anne Hathaway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5B1CB7B6-0139-EF3F-CBF7-CFAFB215599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CCDE57B4-2463-889E-74A4-456D7C7D862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Q7: EXTRA QUERY - Actor’s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DE6BF098-CBAD-5B4D-86B9-2FDEEA53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3C3AFC11-3FBA-648B-7D50-D484E4C0A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60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E3984823-210F-5B10-A55C-FEAFB7C9C805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A9DAA0C-A382-E106-8FCD-98CC0ED79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A098700A-EB85-0EE5-319C-0A7FBE4C491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458C93A-95B1-713D-1E73-CA10EB67F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9B459E5-BA1D-EADE-E1A3-E65BA4C032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B64A8F3-A078-8D9D-F944-1CE338E02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D751A5DA-3C7D-0EA2-84B3-2A010601B335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418715F-A1E9-64EA-423F-5C98AC596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7BA098CB-DAA6-EE4E-A38F-5651EDCACBAD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3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9638D-DD7B-97E5-4663-5D3A85D0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10876658-4FDE-DEEE-6D63-0E6A1965C852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Jim Carrey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04A6556-9F30-A042-AE64-AEBF0827C448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F753CCDE-490A-3739-213B-0A05868FF34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Q8: EXTRA QUERY – Genre Count for a given actor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D08FE8-22D8-9230-71EC-CE932958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E376A9A1-0D38-E81E-9E5C-F167CBA90192}"/>
              </a:ext>
            </a:extLst>
          </p:cNvPr>
          <p:cNvGrpSpPr/>
          <p:nvPr/>
        </p:nvGrpSpPr>
        <p:grpSpPr>
          <a:xfrm>
            <a:off x="1568159" y="1499930"/>
            <a:ext cx="6007683" cy="3331779"/>
            <a:chOff x="1145579" y="1804730"/>
            <a:chExt cx="6007683" cy="3331779"/>
          </a:xfrm>
        </p:grpSpPr>
        <p:grpSp>
          <p:nvGrpSpPr>
            <p:cNvPr id="45" name="קבוצה 44">
              <a:extLst>
                <a:ext uri="{FF2B5EF4-FFF2-40B4-BE49-F238E27FC236}">
                  <a16:creationId xmlns:a16="http://schemas.microsoft.com/office/drawing/2014/main" id="{437B8673-94BC-3741-C965-0EC01A1E9A83}"/>
                </a:ext>
              </a:extLst>
            </p:cNvPr>
            <p:cNvGrpSpPr/>
            <p:nvPr/>
          </p:nvGrpSpPr>
          <p:grpSpPr>
            <a:xfrm>
              <a:off x="1145579" y="1804730"/>
              <a:ext cx="1271502" cy="3314651"/>
              <a:chOff x="1866939" y="1804730"/>
              <a:chExt cx="1271502" cy="3314651"/>
            </a:xfrm>
          </p:grpSpPr>
          <p:grpSp>
            <p:nvGrpSpPr>
              <p:cNvPr id="43" name="קבוצה 42">
                <a:extLst>
                  <a:ext uri="{FF2B5EF4-FFF2-40B4-BE49-F238E27FC236}">
                    <a16:creationId xmlns:a16="http://schemas.microsoft.com/office/drawing/2014/main" id="{F1C81EDF-F7F9-C940-25D6-800FF82B324F}"/>
                  </a:ext>
                </a:extLst>
              </p:cNvPr>
              <p:cNvGrpSpPr/>
              <p:nvPr/>
            </p:nvGrpSpPr>
            <p:grpSpPr>
              <a:xfrm>
                <a:off x="1866939" y="1804730"/>
                <a:ext cx="1271502" cy="1463932"/>
                <a:chOff x="1866939" y="1804730"/>
                <a:chExt cx="1271502" cy="1463932"/>
              </a:xfrm>
            </p:grpSpPr>
            <p:pic>
              <p:nvPicPr>
                <p:cNvPr id="31" name="תמונה 30">
                  <a:extLst>
                    <a:ext uri="{FF2B5EF4-FFF2-40B4-BE49-F238E27FC236}">
                      <a16:creationId xmlns:a16="http://schemas.microsoft.com/office/drawing/2014/main" id="{E071B214-A70E-AC83-F19A-DEE876D39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2690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F418CF55-E85E-0A7A-BED2-9B16F8CE6808}"/>
                    </a:ext>
                  </a:extLst>
                </p:cNvPr>
                <p:cNvSpPr txBox="1"/>
                <p:nvPr/>
              </p:nvSpPr>
              <p:spPr>
                <a:xfrm>
                  <a:off x="1866939" y="2930108"/>
                  <a:ext cx="1271502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Comedy | 14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38" name="קבוצה 37">
                <a:extLst>
                  <a:ext uri="{FF2B5EF4-FFF2-40B4-BE49-F238E27FC236}">
                    <a16:creationId xmlns:a16="http://schemas.microsoft.com/office/drawing/2014/main" id="{EB079A40-63C7-B982-4552-D448153DB97A}"/>
                  </a:ext>
                </a:extLst>
              </p:cNvPr>
              <p:cNvGrpSpPr/>
              <p:nvPr/>
            </p:nvGrpSpPr>
            <p:grpSpPr>
              <a:xfrm>
                <a:off x="1962690" y="3650047"/>
                <a:ext cx="1080000" cy="1469334"/>
                <a:chOff x="1931861" y="3632919"/>
                <a:chExt cx="1080000" cy="1469334"/>
              </a:xfrm>
            </p:grpSpPr>
            <p:pic>
              <p:nvPicPr>
                <p:cNvPr id="25" name="תמונה 24">
                  <a:extLst>
                    <a:ext uri="{FF2B5EF4-FFF2-40B4-BE49-F238E27FC236}">
                      <a16:creationId xmlns:a16="http://schemas.microsoft.com/office/drawing/2014/main" id="{2946C0E2-C126-823C-93BF-E2307D352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1861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43A0EEAA-A166-A1D5-DAA2-5AFC011E2E98}"/>
                    </a:ext>
                  </a:extLst>
                </p:cNvPr>
                <p:cNvSpPr txBox="1"/>
                <p:nvPr/>
              </p:nvSpPr>
              <p:spPr>
                <a:xfrm>
                  <a:off x="1933893" y="4763699"/>
                  <a:ext cx="1075936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Drama | 3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B1BE69C6-1F4A-7EAD-30DB-4E6F341723B1}"/>
                </a:ext>
              </a:extLst>
            </p:cNvPr>
            <p:cNvGrpSpPr/>
            <p:nvPr/>
          </p:nvGrpSpPr>
          <p:grpSpPr>
            <a:xfrm>
              <a:off x="3541722" y="1804730"/>
              <a:ext cx="1309974" cy="3314651"/>
              <a:chOff x="3893956" y="1804730"/>
              <a:chExt cx="1309974" cy="3314651"/>
            </a:xfrm>
          </p:grpSpPr>
          <p:grpSp>
            <p:nvGrpSpPr>
              <p:cNvPr id="42" name="קבוצה 41">
                <a:extLst>
                  <a:ext uri="{FF2B5EF4-FFF2-40B4-BE49-F238E27FC236}">
                    <a16:creationId xmlns:a16="http://schemas.microsoft.com/office/drawing/2014/main" id="{4129E136-A4BD-9D08-CAC6-ECB352B32E52}"/>
                  </a:ext>
                </a:extLst>
              </p:cNvPr>
              <p:cNvGrpSpPr/>
              <p:nvPr/>
            </p:nvGrpSpPr>
            <p:grpSpPr>
              <a:xfrm>
                <a:off x="4008943" y="1804730"/>
                <a:ext cx="1080000" cy="1463932"/>
                <a:chOff x="3860476" y="1804730"/>
                <a:chExt cx="1080000" cy="1463932"/>
              </a:xfrm>
            </p:grpSpPr>
            <p:pic>
              <p:nvPicPr>
                <p:cNvPr id="29" name="תמונה 28">
                  <a:extLst>
                    <a:ext uri="{FF2B5EF4-FFF2-40B4-BE49-F238E27FC236}">
                      <a16:creationId xmlns:a16="http://schemas.microsoft.com/office/drawing/2014/main" id="{C9D17FDB-8D0E-432B-71E9-8652DE5643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0476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09AC7BBB-6CAE-7249-701B-BEA3DEF0BB80}"/>
                    </a:ext>
                  </a:extLst>
                </p:cNvPr>
                <p:cNvSpPr txBox="1"/>
                <p:nvPr/>
              </p:nvSpPr>
              <p:spPr>
                <a:xfrm>
                  <a:off x="3861707" y="2930108"/>
                  <a:ext cx="1077539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Family | 4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39" name="קבוצה 38">
                <a:extLst>
                  <a:ext uri="{FF2B5EF4-FFF2-40B4-BE49-F238E27FC236}">
                    <a16:creationId xmlns:a16="http://schemas.microsoft.com/office/drawing/2014/main" id="{0FF2BEC2-8556-BA5A-EB9E-10A031EECEFE}"/>
                  </a:ext>
                </a:extLst>
              </p:cNvPr>
              <p:cNvGrpSpPr/>
              <p:nvPr/>
            </p:nvGrpSpPr>
            <p:grpSpPr>
              <a:xfrm>
                <a:off x="3893956" y="3650047"/>
                <a:ext cx="1309974" cy="1469334"/>
                <a:chOff x="3927437" y="3632919"/>
                <a:chExt cx="1309974" cy="1469334"/>
              </a:xfrm>
            </p:grpSpPr>
            <p:pic>
              <p:nvPicPr>
                <p:cNvPr id="23" name="תמונה 22">
                  <a:extLst>
                    <a:ext uri="{FF2B5EF4-FFF2-40B4-BE49-F238E27FC236}">
                      <a16:creationId xmlns:a16="http://schemas.microsoft.com/office/drawing/2014/main" id="{19F9FDF5-71E4-0204-F413-6A60DEE6E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2424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6" name="תיבת טקסט 35">
                  <a:extLst>
                    <a:ext uri="{FF2B5EF4-FFF2-40B4-BE49-F238E27FC236}">
                      <a16:creationId xmlns:a16="http://schemas.microsoft.com/office/drawing/2014/main" id="{D4922FC1-6486-B9C1-7880-F36FF8A661AB}"/>
                    </a:ext>
                  </a:extLst>
                </p:cNvPr>
                <p:cNvSpPr txBox="1"/>
                <p:nvPr/>
              </p:nvSpPr>
              <p:spPr>
                <a:xfrm>
                  <a:off x="3927437" y="4763699"/>
                  <a:ext cx="1309974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Romance | 2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  <p:grpSp>
          <p:nvGrpSpPr>
            <p:cNvPr id="47" name="קבוצה 46">
              <a:extLst>
                <a:ext uri="{FF2B5EF4-FFF2-40B4-BE49-F238E27FC236}">
                  <a16:creationId xmlns:a16="http://schemas.microsoft.com/office/drawing/2014/main" id="{292FFF12-EBBD-0D18-AB5E-4D8ABB9D89F5}"/>
                </a:ext>
              </a:extLst>
            </p:cNvPr>
            <p:cNvGrpSpPr/>
            <p:nvPr/>
          </p:nvGrpSpPr>
          <p:grpSpPr>
            <a:xfrm>
              <a:off x="5976337" y="1804730"/>
              <a:ext cx="1176925" cy="3331779"/>
              <a:chOff x="5976337" y="1804730"/>
              <a:chExt cx="1176925" cy="3331779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D5A0D155-3C06-075A-ED09-24D93D42E450}"/>
                  </a:ext>
                </a:extLst>
              </p:cNvPr>
              <p:cNvGrpSpPr/>
              <p:nvPr/>
            </p:nvGrpSpPr>
            <p:grpSpPr>
              <a:xfrm>
                <a:off x="5976337" y="1804730"/>
                <a:ext cx="1176925" cy="1463932"/>
                <a:chOff x="5976952" y="1804730"/>
                <a:chExt cx="1176925" cy="1463932"/>
              </a:xfrm>
            </p:grpSpPr>
            <p:pic>
              <p:nvPicPr>
                <p:cNvPr id="27" name="תמונה 26">
                  <a:extLst>
                    <a:ext uri="{FF2B5EF4-FFF2-40B4-BE49-F238E27FC236}">
                      <a16:creationId xmlns:a16="http://schemas.microsoft.com/office/drawing/2014/main" id="{BE366550-70DF-5309-5BDC-D3529E9E9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25414" y="1804730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4" name="תיבת טקסט 33">
                  <a:extLst>
                    <a:ext uri="{FF2B5EF4-FFF2-40B4-BE49-F238E27FC236}">
                      <a16:creationId xmlns:a16="http://schemas.microsoft.com/office/drawing/2014/main" id="{49EB68E4-5AEF-39DC-C503-D84757A08314}"/>
                    </a:ext>
                  </a:extLst>
                </p:cNvPr>
                <p:cNvSpPr txBox="1"/>
                <p:nvPr/>
              </p:nvSpPr>
              <p:spPr>
                <a:xfrm>
                  <a:off x="5976952" y="2930108"/>
                  <a:ext cx="1176925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Fantasy | 3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  <p:grpSp>
            <p:nvGrpSpPr>
              <p:cNvPr id="40" name="קבוצה 39">
                <a:extLst>
                  <a:ext uri="{FF2B5EF4-FFF2-40B4-BE49-F238E27FC236}">
                    <a16:creationId xmlns:a16="http://schemas.microsoft.com/office/drawing/2014/main" id="{645BA5F2-347A-D3CC-BBEC-B189DA1CBDC4}"/>
                  </a:ext>
                </a:extLst>
              </p:cNvPr>
              <p:cNvGrpSpPr/>
              <p:nvPr/>
            </p:nvGrpSpPr>
            <p:grpSpPr>
              <a:xfrm>
                <a:off x="6010587" y="3632919"/>
                <a:ext cx="1108424" cy="1503590"/>
                <a:chOff x="5975721" y="3632919"/>
                <a:chExt cx="1108424" cy="1503590"/>
              </a:xfrm>
            </p:grpSpPr>
            <p:pic>
              <p:nvPicPr>
                <p:cNvPr id="18" name="תמונה 17">
                  <a:extLst>
                    <a:ext uri="{FF2B5EF4-FFF2-40B4-BE49-F238E27FC236}">
                      <a16:creationId xmlns:a16="http://schemas.microsoft.com/office/drawing/2014/main" id="{868C828B-E719-562F-8CCF-9C48A094D9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5721" y="3632919"/>
                  <a:ext cx="1080000" cy="1080000"/>
                </a:xfrm>
                <a:prstGeom prst="rect">
                  <a:avLst/>
                </a:prstGeom>
                <a:effectLst>
                  <a:glow rad="38100">
                    <a:schemeClr val="accent4">
                      <a:lumMod val="60000"/>
                      <a:lumOff val="40000"/>
                    </a:schemeClr>
                  </a:glow>
                </a:effectLst>
              </p:spPr>
            </p:pic>
            <p:sp>
              <p:nvSpPr>
                <p:cNvPr id="37" name="תיבת טקסט 36">
                  <a:extLst>
                    <a:ext uri="{FF2B5EF4-FFF2-40B4-BE49-F238E27FC236}">
                      <a16:creationId xmlns:a16="http://schemas.microsoft.com/office/drawing/2014/main" id="{731B396F-427B-FC23-6EC5-4436834892DE}"/>
                    </a:ext>
                  </a:extLst>
                </p:cNvPr>
                <p:cNvSpPr txBox="1"/>
                <p:nvPr/>
              </p:nvSpPr>
              <p:spPr>
                <a:xfrm>
                  <a:off x="6046682" y="4797955"/>
                  <a:ext cx="1037463" cy="338554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Bahnschrift SemiBold" panose="020B0502040204020203" pitchFamily="34" charset="0"/>
                    </a:rPr>
                    <a:t>Action | 2</a:t>
                  </a:r>
                  <a:endParaRPr lang="he-IL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Bahnschrift SemiBold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8637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7A374-DB79-0358-AF45-F5B3992D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B337E8D-48FA-3909-2AC3-13B8F4C1726E}"/>
              </a:ext>
            </a:extLst>
          </p:cNvPr>
          <p:cNvGrpSpPr/>
          <p:nvPr/>
        </p:nvGrpSpPr>
        <p:grpSpPr>
          <a:xfrm>
            <a:off x="3460502" y="1288729"/>
            <a:ext cx="2222997" cy="2566043"/>
            <a:chOff x="534491" y="1303016"/>
            <a:chExt cx="2222997" cy="2566043"/>
          </a:xfrm>
        </p:grpSpPr>
        <p:sp>
          <p:nvSpPr>
            <p:cNvPr id="23" name="אליפסה 22">
              <a:extLst>
                <a:ext uri="{FF2B5EF4-FFF2-40B4-BE49-F238E27FC236}">
                  <a16:creationId xmlns:a16="http://schemas.microsoft.com/office/drawing/2014/main" id="{ACEDC1A4-0769-4CE9-202B-C435ECCC9505}"/>
                </a:ext>
              </a:extLst>
            </p:cNvPr>
            <p:cNvSpPr/>
            <p:nvPr/>
          </p:nvSpPr>
          <p:spPr>
            <a:xfrm>
              <a:off x="650079" y="3432780"/>
              <a:ext cx="2065321" cy="4362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CF264932-6396-BFB9-A133-7ED84DC7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534491" y="1303016"/>
              <a:ext cx="2222997" cy="253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32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EF4E1-CABE-B99E-A5EE-4D05ECB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E695AF-59C8-7A5A-2179-75053A29D423}"/>
              </a:ext>
            </a:extLst>
          </p:cNvPr>
          <p:cNvSpPr/>
          <p:nvPr/>
        </p:nvSpPr>
        <p:spPr>
          <a:xfrm>
            <a:off x="189284" y="856547"/>
            <a:ext cx="8765429" cy="4013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rgbClr val="FDCB95"/>
                </a:solidFill>
                <a:latin typeface="Bahnschrift SemiBold" panose="020B0502040204020203" pitchFamily="34" charset="0"/>
              </a:rPr>
              <a:t>LOLMovies.com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is a web application designed to make the world’s best comedy movies easily accessible to anyone looking for a good laugh.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In times of uncertainty, when many of us are facing the challenges of war and ‘</a:t>
            </a:r>
            <a:r>
              <a:rPr lang="en-US" sz="12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Miluim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’,</a:t>
            </a:r>
            <a:r>
              <a:rPr lang="en-US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we believe that laughter is more important than ever — it provides a much-needed escape and a moment of relief.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application provides access to detailed information about the top 1,000 highest-rated, full-length comedy movies of all time in the U.S. (English-language), sorted by popularity in descending order.</a:t>
            </a:r>
          </a:p>
          <a:p>
            <a:pPr>
              <a:spcBef>
                <a:spcPts val="1200"/>
              </a:spcBef>
            </a:pPr>
            <a:r>
              <a:rPr lang="en-US" sz="1400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" panose="020B0502040204020203" pitchFamily="34" charset="0"/>
              </a:rPr>
              <a:t>Key Features: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Advanced Search: Find movies by keywords or by searching for words that appear in the title or overview.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Actor &amp; Director Insights: Explore a director’s favorite collaborators, or find the top 10 actors who starred in the most films within a specific subgenre and decade.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Hidden Gems: For cinephiles seeking originality, this feature highlights underrated yet highly rated movies from a given year.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 Popular Picks: Search for a director or actor's most popular movies or explore the most popular genres of a specific actor.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Our application is designed for both casual viewers and dedicated movie enthusiasts, ensuring that everyone can find the perfect comedy to bring a smile, even in difficult times.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B0FB3BA-0B67-D018-C5E6-9BA46630328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8855A7-2574-059C-C3EA-9CFD6836983F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Overview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7D8A44C-D737-2B53-0095-ECD9DF4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space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326342" y="3873250"/>
            <a:ext cx="2079974" cy="612648"/>
          </a:xfrm>
          <a:prstGeom prst="cloudCallout">
            <a:avLst>
              <a:gd name="adj1" fmla="val 8243"/>
              <a:gd name="adj2" fmla="val -94640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54F734C8-A8AD-33EE-CD5C-5DC6EC02C333}"/>
              </a:ext>
            </a:extLst>
          </p:cNvPr>
          <p:cNvSpPr/>
          <p:nvPr/>
        </p:nvSpPr>
        <p:spPr>
          <a:xfrm>
            <a:off x="6962227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Paul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Genres: Adventure, Comedy, Science Fiction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2011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For the past 60 years, a space-traveling smart...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6.727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3966168" y="3873250"/>
            <a:ext cx="3600000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CA1D9483-7B30-FDE6-D929-E84C0BF01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02" y="3331029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witch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A938587C-CB63-3B2A-F12F-445FE893669E}"/>
              </a:ext>
            </a:extLst>
          </p:cNvPr>
          <p:cNvSpPr/>
          <p:nvPr/>
        </p:nvSpPr>
        <p:spPr>
          <a:xfrm>
            <a:off x="2638983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Hotel Transylvania 2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2015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Director</a:t>
            </a:r>
            <a:r>
              <a:rPr lang="en-US" sz="1000">
                <a:solidFill>
                  <a:schemeClr val="bg1"/>
                </a:solidFill>
                <a:latin typeface="Bahnschrift SemiBold" panose="020B0502040204020203" pitchFamily="34" charset="0"/>
              </a:rPr>
              <a:t>: Genndy</a:t>
            </a: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Tartakovsky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When the old-old-old-fashioned vampire Vlad ar... </a:t>
            </a:r>
            <a:b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6.800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EAEA9A2-5654-693B-F966-D61A35155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74" y="2299119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Woody Allen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				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Director's favorite collaborators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9A541833-20F0-8592-E4F4-EEACFE67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495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038815-C5DA-03C9-3A95-C31586820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2105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C5F8EDF8-D11F-29AC-A993-75D5DCB0DCE6}"/>
              </a:ext>
            </a:extLst>
          </p:cNvPr>
          <p:cNvSpPr/>
          <p:nvPr/>
        </p:nvSpPr>
        <p:spPr>
          <a:xfrm>
            <a:off x="266129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4C11B05B-BD19-912F-A426-F93680BC531B}"/>
              </a:ext>
            </a:extLst>
          </p:cNvPr>
          <p:cNvSpPr/>
          <p:nvPr/>
        </p:nvSpPr>
        <p:spPr>
          <a:xfrm>
            <a:off x="480150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4E565DE7-663F-4155-8FEE-902DE3914AC1}"/>
              </a:ext>
            </a:extLst>
          </p:cNvPr>
          <p:cNvSpPr/>
          <p:nvPr/>
        </p:nvSpPr>
        <p:spPr>
          <a:xfrm>
            <a:off x="2661295" y="1435308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Mia Farrow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1945-02-09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Movie Count: 4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13E762-6613-37E1-756B-74DC3BB4B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2" y="3229428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4900-9DE3-5AB2-8518-66108C49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54249F-4540-86D7-305B-A923EC19E3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DC15F203-8BDC-0458-CB0A-6DEC2AAFE1FD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1980, fantasy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21CFCA7-93A1-3D09-520C-0142BD90869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AEEF29A9-7D93-BA12-1295-AE7A9A82D3D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			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Hall of Fame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180115-DF5E-F468-B07C-E6E49C18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5E6574E1-3429-8E4A-27C2-F00A83FB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409004-3171-F3CA-85D5-09A8473BE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A39EA-8685-9710-BEAF-F1C661C22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58365B17-55B7-5494-B383-89B2098936FB}"/>
              </a:ext>
            </a:extLst>
          </p:cNvPr>
          <p:cNvSpPr/>
          <p:nvPr/>
        </p:nvSpPr>
        <p:spPr>
          <a:xfrm>
            <a:off x="159209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98BEB9A4-F487-94BB-678D-10EEF383AFA9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DE807FEB-FB13-6950-D6E5-8AACF1083F83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4F17E15C-7C63-0ACC-16C7-57C1DED17FF3}"/>
              </a:ext>
            </a:extLst>
          </p:cNvPr>
          <p:cNvSpPr/>
          <p:nvPr/>
        </p:nvSpPr>
        <p:spPr>
          <a:xfrm>
            <a:off x="3730500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Michelle Pfeiffer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1958-04-29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Movie Count: 2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EB7A97D-E570-DA6B-2E2A-FDCE144CA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88" y="1864110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5309-EB1C-F478-7BBC-18C3010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6C4DC16-63F7-6652-E549-29B0E155B1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6A236CF-AEBB-F378-8585-A7EC3AE63551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2012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4CED1DB-1436-D626-0A0D-4291B0225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D894AF7-36CE-DB7E-38FC-9FE321DB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1E0CE4E-28FE-DCEE-1EF5-D2FB41DE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1ACE81-3673-E74B-0B0F-28C7E184C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1A07BAA5-F702-52FE-1CD8-DAC2BA4DF8E4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1754B414-EE88-7497-A654-869201400938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2C4A8D7-2C8A-5FFB-A541-D846FE5A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61748827-9F01-5B07-A5B8-443726082C0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4B0B7463-B78B-61FD-9DF2-60B1322E9C4F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D2DFF4C3-2AFF-7B8E-477D-489319E9730D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B10F480C-CB88-99D7-10C4-0C89B9B73B2C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0DADDE9F-E2B8-D081-215F-C84166C18C05}"/>
              </a:ext>
            </a:extLst>
          </p:cNvPr>
          <p:cNvSpPr/>
          <p:nvPr/>
        </p:nvSpPr>
        <p:spPr>
          <a:xfrm>
            <a:off x="2638983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Pitch Perfect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College student Beca knows she does not want 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7.290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Popularity: 32.496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81BF403-3305-CEED-F2DA-494C0B16B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59" y="3546701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4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34EB1-600A-03A3-3A19-CDC8FA0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735C42B7-FCF6-7212-9C51-C93D444AAE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95503075-CB2E-327D-243B-FEE250E4321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Charlie Chaplin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8F26D520-C3E8-4CC6-A3B7-E69A40CF2F2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C4CC14D-F5AD-4B6A-6F3B-B3B04302FE2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Q6: EXTRA QUERY - Director’s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EA728D4-1518-334E-82B0-C6384B17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298E76-AF8A-03A4-3643-90C1B47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60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99C291AC-4CD6-349F-532F-3FF21110A7A9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A326316-6BCD-5E92-FC41-2C03B469D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DC6A70B5-CE32-68EC-C9B9-19371A7671E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6E9BAC1-E173-D1BE-6425-DFB0FE544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BB01767-1B1C-7100-E31A-2464AB408C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A64994E-225C-5326-1F2E-1821D530C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01450DD5-2F80-13E1-9F18-5E9C17F9C6A7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6DA2267-DC66-3A11-A63A-7BA1B220E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F9A0CF31-08CC-6CCD-E01F-1481514DE478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0864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368</TotalTime>
  <Words>561</Words>
  <Application>Microsoft Office PowerPoint</Application>
  <PresentationFormat>‫הצגה על המסך (16:9)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22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Michal Berkheim</dc:creator>
  <cp:lastModifiedBy>Michal Berkheim</cp:lastModifiedBy>
  <cp:revision>133</cp:revision>
  <dcterms:created xsi:type="dcterms:W3CDTF">2025-01-23T12:17:26Z</dcterms:created>
  <dcterms:modified xsi:type="dcterms:W3CDTF">2025-01-31T15:52:51Z</dcterms:modified>
</cp:coreProperties>
</file>